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2" r:id="rId3"/>
    <p:sldId id="4133" r:id="rId4"/>
    <p:sldId id="3969" r:id="rId5"/>
    <p:sldId id="4143" r:id="rId6"/>
    <p:sldId id="4146" r:id="rId7"/>
    <p:sldId id="4147" r:id="rId8"/>
    <p:sldId id="4148" r:id="rId9"/>
    <p:sldId id="4150" r:id="rId10"/>
    <p:sldId id="4149" r:id="rId11"/>
    <p:sldId id="4153" r:id="rId12"/>
    <p:sldId id="4154" r:id="rId13"/>
    <p:sldId id="4155" r:id="rId14"/>
    <p:sldId id="4140" r:id="rId15"/>
    <p:sldId id="4156" r:id="rId16"/>
  </p:sldIdLst>
  <p:sldSz cx="12192000" cy="6858000"/>
  <p:notesSz cx="6858000" cy="9144000"/>
  <p:embeddedFontLs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108" d="100"/>
          <a:sy n="108" d="100"/>
        </p:scale>
        <p:origin x="108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Модель склонности клиента к приобретению </a:t>
            </a:r>
            <a:r>
              <a:rPr lang="ru-RU" sz="6000" b="1" dirty="0" err="1">
                <a:solidFill>
                  <a:schemeClr val="tx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Грибов Виталий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D10E-4273-63AC-61F0-CB9ED4D2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2AE6AD9-692A-B72D-FE7B-B73C44E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27" y="458392"/>
            <a:ext cx="10322916" cy="1194138"/>
          </a:xfrm>
        </p:spPr>
        <p:txBody>
          <a:bodyPr>
            <a:normAutofit/>
          </a:bodyPr>
          <a:lstStyle/>
          <a:p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Дроп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дубликатов и </a:t>
            </a:r>
            <a:r>
              <a:rPr lang="ru-RU" sz="4000" dirty="0" err="1">
                <a:latin typeface="+mj-lt"/>
                <a:cs typeface="Times New Roman" panose="02020603050405020304" pitchFamily="18" charset="0"/>
              </a:rPr>
              <a:t>коррелянтных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колонок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64A16F-70A7-B976-7798-59BD4E25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542" y="1700472"/>
            <a:ext cx="10322916" cy="394731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8311015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91F1-A787-9653-E0A3-1FB60B5A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F702ED-72A0-19F1-45E6-08EC22EE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9583522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Баланс классов с помощью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SMOTE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A595B2-AA69-755C-0808-C8780D60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989" y="1269743"/>
            <a:ext cx="6564020" cy="49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58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1625-AE90-682E-81D0-5EBB84C6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429A2D-9C8E-D63A-20F3-82901209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№3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B4105-A3E0-ED75-8786-59EB382F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120" y="1269743"/>
            <a:ext cx="7393759" cy="47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8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E37BE52-520D-D347-0C1B-CF7FDAB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№4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LR</a:t>
            </a:r>
            <a:br>
              <a:rPr lang="en-US" sz="3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574B4-5DEF-C796-07FB-FFAAFACB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769" y="1269743"/>
            <a:ext cx="7356462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43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9514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Анализ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48F61E3-931E-610A-8C86-4DC2E8F8A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688" y="1171853"/>
            <a:ext cx="10209320" cy="52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1819" y="1531346"/>
            <a:ext cx="5946569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713910"/>
            <a:ext cx="5171610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2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2339340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>
                <a:latin typeface="+mn-lt"/>
                <a:ea typeface="+mn-ea"/>
                <a:cs typeface="Times New Roman" panose="02020603050405020304" charset="0"/>
              </a:rPr>
              <a:t>На основе больших данных о предыдущем опыте взаимодействия с клиентам поиска клиентов, наиболее склонных к приобретению </a:t>
            </a:r>
            <a:r>
              <a:rPr lang="ru-RU" sz="3200" dirty="0" err="1">
                <a:latin typeface="+mn-lt"/>
                <a:ea typeface="+mn-ea"/>
                <a:cs typeface="Times New Roman" panose="02020603050405020304" charset="0"/>
              </a:rPr>
              <a:t>машиноместа</a:t>
            </a:r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Определение шагов выполнения задач</a:t>
            </a:r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Постройка логической цепочки действий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Поиск алгоритмов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Создание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6070" y="-891160"/>
            <a:ext cx="943228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Доработка </a:t>
            </a:r>
            <a:r>
              <a:rPr lang="en-US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Baseline</a:t>
            </a:r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253162" y="4795714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86B11-218C-0C4E-B5D9-ACF5E4F7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2" y="1010151"/>
            <a:ext cx="11010727" cy="4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95D1-DF2C-9B71-FA6C-97365232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74E8C98-D907-C148-A3FC-9EB1193A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Количество пропусков в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4C0B2D-B3E6-E853-5063-D237AFE45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4283" y="1363107"/>
            <a:ext cx="5143432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86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EB54-F952-8872-D9D3-CB7EFCEC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C343B63-AA96-E80D-2251-96C23EB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Подготовленные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DF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 для 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Baseline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BB87F7-6AA4-680C-C305-77FCF260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963" y="2050741"/>
            <a:ext cx="6794801" cy="25567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22D535-533D-CEE0-ADD8-68A1D2158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2166" y="1936563"/>
            <a:ext cx="4341543" cy="36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1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№1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RFC100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347BF2-3350-AF8B-E30B-2C8CAFD0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8273" y="1520830"/>
            <a:ext cx="5895453" cy="381183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C55DB9-29E8-FD82-29A3-4CDDB90A3A24}"/>
              </a:ext>
            </a:extLst>
          </p:cNvPr>
          <p:cNvSpPr/>
          <p:nvPr/>
        </p:nvSpPr>
        <p:spPr>
          <a:xfrm>
            <a:off x="5677901" y="5430519"/>
            <a:ext cx="836195" cy="30646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en-US" sz="1800" dirty="0">
                <a:latin typeface="+mn-lt"/>
                <a:ea typeface="+mn-ea"/>
                <a:cs typeface="Times New Roman" panose="02020603050405020304" charset="0"/>
              </a:rPr>
              <a:t>Train</a:t>
            </a:r>
            <a:endParaRPr lang="ru-RU" sz="1800" dirty="0">
              <a:latin typeface="+mn-lt"/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4000" dirty="0">
                <a:latin typeface="+mj-lt"/>
                <a:cs typeface="Times New Roman" panose="02020603050405020304" pitchFamily="18" charset="0"/>
              </a:rPr>
              <a:t> RFC200</a:t>
            </a:r>
            <a:endParaRPr lang="ru-RU" sz="4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FD2B7D-C58F-EA83-6CAE-5A9CB8A6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8948" y="963276"/>
            <a:ext cx="7457905" cy="4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113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CoFo Sans Medium</vt:lpstr>
      <vt:lpstr>Consolas</vt:lpstr>
      <vt:lpstr>CoFo Sans (Основной текст)</vt:lpstr>
      <vt:lpstr>Calibri</vt:lpstr>
      <vt:lpstr>Arial</vt:lpstr>
      <vt:lpstr>CoFo Sans</vt:lpstr>
      <vt:lpstr>Times New Roman</vt:lpstr>
      <vt:lpstr>Тема1</vt:lpstr>
      <vt:lpstr>Модель склонности клиента к приобретению машиноместа</vt:lpstr>
      <vt:lpstr>PowerPoint Presentation</vt:lpstr>
      <vt:lpstr>PowerPoint Presentation</vt:lpstr>
      <vt:lpstr>Выполнение работы:</vt:lpstr>
      <vt:lpstr>Просмотр предоставленных данных</vt:lpstr>
      <vt:lpstr>Количество пропусков в DF</vt:lpstr>
      <vt:lpstr>Подготовленные DF для Baseline</vt:lpstr>
      <vt:lpstr>Модель №1 RFC100</vt:lpstr>
      <vt:lpstr>Модель №2 RFC200</vt:lpstr>
      <vt:lpstr>Дроп дубликатов и коррелянтных колонок </vt:lpstr>
      <vt:lpstr>Баланс классов с помощью SMOTE</vt:lpstr>
      <vt:lpstr>Модель №3 CatBoost</vt:lpstr>
      <vt:lpstr>Модель №4 LR </vt:lpstr>
      <vt:lpstr>Анализ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123</cp:lastModifiedBy>
  <cp:revision>949</cp:revision>
  <dcterms:created xsi:type="dcterms:W3CDTF">2022-08-25T11:16:00Z</dcterms:created>
  <dcterms:modified xsi:type="dcterms:W3CDTF">2024-12-17T20:42:11Z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